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4" r:id="rId6"/>
    <p:sldId id="261" r:id="rId7"/>
    <p:sldId id="263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DA5DD20-9A01-45C6-94EF-6813FBD074BA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816ECD6-34A0-4A32-B96C-42EF1CABBB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наз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6428"/>
            <a:ext cx="9144000" cy="54700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7488" y="1"/>
            <a:ext cx="36433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92D050"/>
                </a:solidFill>
              </a:rPr>
              <a:t>People</a:t>
            </a:r>
            <a:r>
              <a:rPr lang="en-US" sz="4000" dirty="0" smtClean="0">
                <a:solidFill>
                  <a:srgbClr val="92D050"/>
                </a:solidFill>
              </a:rPr>
              <a:t> </a:t>
            </a:r>
            <a:endParaRPr lang="ru-RU" sz="40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Middle – </a:t>
            </a:r>
            <a:r>
              <a:rPr lang="en-US" smtClean="0"/>
              <a:t>aged man </a:t>
            </a:r>
            <a:endParaRPr lang="ru-RU" dirty="0"/>
          </a:p>
        </p:txBody>
      </p:sp>
      <p:pic>
        <p:nvPicPr>
          <p:cNvPr id="4" name="Содержимое 3" descr="40 лет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9450" y="1646238"/>
            <a:ext cx="4685099" cy="45259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 </a:t>
            </a:r>
            <a:endParaRPr lang="ru-RU" dirty="0"/>
          </a:p>
        </p:txBody>
      </p:sp>
      <p:pic>
        <p:nvPicPr>
          <p:cNvPr id="4" name="Содержимое 3" descr="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2286016" cy="3413243"/>
          </a:xfrm>
        </p:spPr>
      </p:pic>
      <p:pic>
        <p:nvPicPr>
          <p:cNvPr id="5" name="Рисунок 4" descr="80 ле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2928934"/>
            <a:ext cx="2357438" cy="3724752"/>
          </a:xfrm>
          <a:prstGeom prst="rect">
            <a:avLst/>
          </a:prstGeom>
        </p:spPr>
      </p:pic>
      <p:pic>
        <p:nvPicPr>
          <p:cNvPr id="6" name="Рисунок 5" descr="60 лет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500042"/>
            <a:ext cx="3762378" cy="3757003"/>
          </a:xfrm>
          <a:prstGeom prst="rect">
            <a:avLst/>
          </a:prstGeom>
        </p:spPr>
      </p:pic>
      <p:pic>
        <p:nvPicPr>
          <p:cNvPr id="7" name="Рисунок 6" descr="средний возр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86" y="3714728"/>
            <a:ext cx="2095515" cy="31432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00166" y="3286124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20s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42976" y="6572272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40s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28926" y="1214422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60s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86776" y="3214686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80s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2" name="Рисунок 11" descr="средний воз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364" y="4429132"/>
            <a:ext cx="3428992" cy="22790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86446" y="5072074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40s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  <p:bldP spid="9" grpId="0" build="p"/>
      <p:bldP spid="10" grpId="0" build="p"/>
      <p:bldP spid="11" grpId="0" build="p"/>
      <p:bldP spid="1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Adjectives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3400420" cy="452628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400" dirty="0" smtClean="0"/>
              <a:t>Optimistic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Shy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Selfish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Reliable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Stubborn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7686" y="1928802"/>
            <a:ext cx="364333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400" dirty="0" smtClean="0"/>
              <a:t>Sincere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Sensitive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Sociable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Patient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/>
              <a:t>Easy going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Light_Brown_Long_Curly_Hair_65173httpmodapro.bizp=215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24128" y="260648"/>
            <a:ext cx="2438400" cy="29565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i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3429000"/>
            <a:ext cx="2232248" cy="3188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779912" y="692696"/>
            <a:ext cx="140615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Hair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 descr="soft_waves_thumbhttpfashionblogger.ruvolnistyie-volosyi-ukladka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95536" y="3573016"/>
            <a:ext cx="22860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 descr="лысыйhttpwww.balinfo.ruforumpost-450040.html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3275856" y="3501008"/>
            <a:ext cx="3027540" cy="27560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 descr="1302420546_kudrjavye-volosyhttpwww.woman-live.rupoleznye_sovety_devushkam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827584" y="260648"/>
            <a:ext cx="2286000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051720" y="2810545"/>
            <a:ext cx="1089783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frizzy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96136" y="2852936"/>
            <a:ext cx="98475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curly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75656" y="5877272"/>
            <a:ext cx="96237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wavy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76256" y="6093296"/>
            <a:ext cx="207024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Shoulder-length</a:t>
            </a:r>
            <a:endParaRPr lang="ru-RU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59253" y="6165304"/>
            <a:ext cx="341702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Beard and moustache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96696" y="2852936"/>
            <a:ext cx="86453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bald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Match the adjectives to their opposites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3043230" cy="452628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1.shy 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2. selfish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3. reliable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4. stubborn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5. sincere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6. sensitive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7. sociable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8. patient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9. easy going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10. optimistic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57950" y="1571612"/>
            <a:ext cx="257176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a. confident</a:t>
            </a:r>
            <a:endParaRPr lang="ru-RU" sz="2800" dirty="0"/>
          </a:p>
          <a:p>
            <a:r>
              <a:rPr lang="en-US" sz="2800" dirty="0"/>
              <a:t>b. generous</a:t>
            </a:r>
            <a:endParaRPr lang="ru-RU" sz="2800" dirty="0"/>
          </a:p>
          <a:p>
            <a:r>
              <a:rPr lang="en-US" sz="2800" dirty="0"/>
              <a:t>c. pessimistic </a:t>
            </a:r>
            <a:endParaRPr lang="ru-RU" sz="2800" dirty="0"/>
          </a:p>
          <a:p>
            <a:r>
              <a:rPr lang="en-US" sz="2800" dirty="0"/>
              <a:t>d. flexible</a:t>
            </a:r>
            <a:endParaRPr lang="ru-RU" sz="2800" dirty="0"/>
          </a:p>
          <a:p>
            <a:r>
              <a:rPr lang="en-US" sz="2800" dirty="0"/>
              <a:t>e. unreliable</a:t>
            </a:r>
            <a:endParaRPr lang="ru-RU" sz="2800" dirty="0"/>
          </a:p>
          <a:p>
            <a:r>
              <a:rPr lang="en-US" sz="2800" dirty="0"/>
              <a:t>f. unsociable </a:t>
            </a:r>
            <a:endParaRPr lang="ru-RU" sz="2800" dirty="0"/>
          </a:p>
          <a:p>
            <a:r>
              <a:rPr lang="en-US" sz="2800" dirty="0"/>
              <a:t>g. irritable</a:t>
            </a:r>
            <a:endParaRPr lang="ru-RU" sz="2800" dirty="0"/>
          </a:p>
          <a:p>
            <a:r>
              <a:rPr lang="en-US" sz="2800" dirty="0"/>
              <a:t>h. inpatient </a:t>
            </a:r>
            <a:endParaRPr lang="ru-RU" sz="2800" dirty="0"/>
          </a:p>
          <a:p>
            <a:r>
              <a:rPr lang="en-US" sz="2800" dirty="0" err="1"/>
              <a:t>i</a:t>
            </a:r>
            <a:r>
              <a:rPr lang="en-US" sz="2800" dirty="0"/>
              <a:t>. insincere </a:t>
            </a:r>
            <a:endParaRPr lang="ru-RU" sz="2800" dirty="0"/>
          </a:p>
          <a:p>
            <a:r>
              <a:rPr lang="en-US" sz="2800" dirty="0"/>
              <a:t>j. insensitive </a:t>
            </a:r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симпатичнаяhttpbeon.rutests40-244.htm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24128" y="188640"/>
            <a:ext cx="3252837" cy="42821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 descr="older-good-looking-manhttpwww.pion.plgood-looking-man-picture&amp;page=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332656"/>
            <a:ext cx="4205505" cy="33098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467544" y="332656"/>
            <a:ext cx="1855636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Looks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 descr="красивыйhttpwww.eka-mama.ruforumpart32topic269649page4.html.jpe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995936" y="3429000"/>
            <a:ext cx="3747302" cy="31102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красиваяhttpddoplus.rukrasivaya-blondinka.html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23528" y="2852936"/>
            <a:ext cx="2562059" cy="3840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059832" y="2708920"/>
            <a:ext cx="227440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Good-looking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5949280"/>
            <a:ext cx="173477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handsome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36096" y="332656"/>
            <a:ext cx="1140633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pretty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6021288"/>
            <a:ext cx="159107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beautiful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ысокий-низкийhttpwww.cosmo-psychologia.runearman24115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23528" y="980728"/>
            <a:ext cx="2438400" cy="3505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среднее телосложениеhttpwww.easy-style.rutypeofshapes.shtml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660232" y="332656"/>
            <a:ext cx="2322512" cy="34837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1619672" y="188640"/>
            <a:ext cx="563904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Height and Weight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skinnyhttpforum.exler.ruarcindex.phps=0&amp;showtopic=163762&amp;st=195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932040" y="3573016"/>
            <a:ext cx="3888432" cy="31056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overweighthttpoverweightdating.info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915816" y="1340768"/>
            <a:ext cx="3384376" cy="414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 descr="мускулистыйhttptop-desktop.ruoboimuzhchiny59320x240.html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755576" y="3284984"/>
            <a:ext cx="2808312" cy="3364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3995936" y="4725144"/>
            <a:ext cx="194527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overweight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949280"/>
            <a:ext cx="165301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muscular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56460" y="2996952"/>
            <a:ext cx="261642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Of medium build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21924" y="6021288"/>
            <a:ext cx="114486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skinny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83</Words>
  <Application>Microsoft Office PowerPoint</Application>
  <PresentationFormat>Экран (4:3)</PresentationFormat>
  <Paragraphs>57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Cambria</vt:lpstr>
      <vt:lpstr>Rockwell</vt:lpstr>
      <vt:lpstr>Wingdings</vt:lpstr>
      <vt:lpstr>Wingdings 2</vt:lpstr>
      <vt:lpstr>Литейная</vt:lpstr>
      <vt:lpstr>Презентация PowerPoint</vt:lpstr>
      <vt:lpstr>Middle – aged man </vt:lpstr>
      <vt:lpstr>Age </vt:lpstr>
      <vt:lpstr>Adjectives </vt:lpstr>
      <vt:lpstr>Презентация PowerPoint</vt:lpstr>
      <vt:lpstr>Match the adjectives to their opposites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SamLab.ws</dc:creator>
  <cp:lastModifiedBy>М видео</cp:lastModifiedBy>
  <cp:revision>7</cp:revision>
  <dcterms:created xsi:type="dcterms:W3CDTF">2017-09-25T02:45:54Z</dcterms:created>
  <dcterms:modified xsi:type="dcterms:W3CDTF">2017-09-30T17:11:10Z</dcterms:modified>
</cp:coreProperties>
</file>